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handoutMasterIdLst>
    <p:handoutMasterId r:id="rId203"/>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8" r:id="rId34"/>
    <p:sldId id="665" r:id="rId35"/>
    <p:sldId id="666" r:id="rId36"/>
    <p:sldId id="667" r:id="rId37"/>
    <p:sldId id="670" r:id="rId38"/>
    <p:sldId id="671" r:id="rId39"/>
    <p:sldId id="669" r:id="rId40"/>
    <p:sldId id="672" r:id="rId41"/>
    <p:sldId id="673" r:id="rId42"/>
    <p:sldId id="674" r:id="rId43"/>
    <p:sldId id="675" r:id="rId44"/>
    <p:sldId id="676" r:id="rId45"/>
    <p:sldId id="677" r:id="rId46"/>
    <p:sldId id="678" r:id="rId47"/>
    <p:sldId id="679" r:id="rId48"/>
    <p:sldId id="680" r:id="rId49"/>
    <p:sldId id="681" r:id="rId50"/>
    <p:sldId id="682" r:id="rId51"/>
    <p:sldId id="683" r:id="rId52"/>
    <p:sldId id="684" r:id="rId53"/>
    <p:sldId id="686" r:id="rId54"/>
    <p:sldId id="687" r:id="rId55"/>
    <p:sldId id="688" r:id="rId56"/>
    <p:sldId id="689" r:id="rId57"/>
    <p:sldId id="705" r:id="rId58"/>
    <p:sldId id="685" r:id="rId59"/>
    <p:sldId id="781" r:id="rId60"/>
    <p:sldId id="782" r:id="rId61"/>
    <p:sldId id="783" r:id="rId62"/>
    <p:sldId id="784" r:id="rId63"/>
    <p:sldId id="785" r:id="rId64"/>
    <p:sldId id="786" r:id="rId65"/>
    <p:sldId id="787" r:id="rId66"/>
    <p:sldId id="788" r:id="rId67"/>
    <p:sldId id="789" r:id="rId68"/>
    <p:sldId id="815" r:id="rId69"/>
    <p:sldId id="795" r:id="rId70"/>
    <p:sldId id="816" r:id="rId71"/>
    <p:sldId id="796" r:id="rId72"/>
    <p:sldId id="817" r:id="rId73"/>
    <p:sldId id="802" r:id="rId74"/>
    <p:sldId id="803" r:id="rId75"/>
    <p:sldId id="804" r:id="rId76"/>
    <p:sldId id="805" r:id="rId77"/>
    <p:sldId id="806" r:id="rId78"/>
    <p:sldId id="807" r:id="rId79"/>
    <p:sldId id="808" r:id="rId80"/>
    <p:sldId id="818" r:id="rId81"/>
    <p:sldId id="809" r:id="rId82"/>
    <p:sldId id="810" r:id="rId83"/>
    <p:sldId id="811" r:id="rId84"/>
    <p:sldId id="812" r:id="rId85"/>
    <p:sldId id="813" r:id="rId86"/>
    <p:sldId id="814" r:id="rId87"/>
    <p:sldId id="651" r:id="rId88"/>
    <p:sldId id="621" r:id="rId89"/>
    <p:sldId id="690" r:id="rId90"/>
    <p:sldId id="691" r:id="rId91"/>
    <p:sldId id="624" r:id="rId92"/>
    <p:sldId id="625" r:id="rId93"/>
    <p:sldId id="626" r:id="rId94"/>
    <p:sldId id="627" r:id="rId95"/>
    <p:sldId id="628" r:id="rId96"/>
    <p:sldId id="835" r:id="rId97"/>
    <p:sldId id="630" r:id="rId98"/>
    <p:sldId id="692" r:id="rId99"/>
    <p:sldId id="631" r:id="rId100"/>
    <p:sldId id="632" r:id="rId101"/>
    <p:sldId id="693" r:id="rId102"/>
    <p:sldId id="724" r:id="rId103"/>
    <p:sldId id="652" r:id="rId104"/>
    <p:sldId id="633" r:id="rId105"/>
    <p:sldId id="634" r:id="rId106"/>
    <p:sldId id="635" r:id="rId107"/>
    <p:sldId id="636" r:id="rId108"/>
    <p:sldId id="637" r:id="rId109"/>
    <p:sldId id="638" r:id="rId110"/>
    <p:sldId id="639" r:id="rId111"/>
    <p:sldId id="640" r:id="rId112"/>
    <p:sldId id="694" r:id="rId113"/>
    <p:sldId id="695" r:id="rId114"/>
    <p:sldId id="696" r:id="rId115"/>
    <p:sldId id="713" r:id="rId116"/>
    <p:sldId id="697" r:id="rId117"/>
    <p:sldId id="698" r:id="rId118"/>
    <p:sldId id="714" r:id="rId119"/>
    <p:sldId id="715" r:id="rId120"/>
    <p:sldId id="716" r:id="rId121"/>
    <p:sldId id="707" r:id="rId122"/>
    <p:sldId id="708" r:id="rId123"/>
    <p:sldId id="709" r:id="rId124"/>
    <p:sldId id="710" r:id="rId125"/>
    <p:sldId id="711" r:id="rId126"/>
    <p:sldId id="712" r:id="rId127"/>
    <p:sldId id="704" r:id="rId128"/>
    <p:sldId id="699" r:id="rId129"/>
    <p:sldId id="701" r:id="rId130"/>
    <p:sldId id="702" r:id="rId131"/>
    <p:sldId id="700" r:id="rId132"/>
    <p:sldId id="703" r:id="rId133"/>
    <p:sldId id="706" r:id="rId134"/>
    <p:sldId id="717" r:id="rId135"/>
    <p:sldId id="718" r:id="rId136"/>
    <p:sldId id="719" r:id="rId137"/>
    <p:sldId id="653" r:id="rId138"/>
    <p:sldId id="641" r:id="rId139"/>
    <p:sldId id="642" r:id="rId140"/>
    <p:sldId id="643" r:id="rId141"/>
    <p:sldId id="720" r:id="rId142"/>
    <p:sldId id="721" r:id="rId143"/>
    <p:sldId id="722" r:id="rId144"/>
    <p:sldId id="830" r:id="rId145"/>
    <p:sldId id="644" r:id="rId146"/>
    <p:sldId id="723" r:id="rId147"/>
    <p:sldId id="645" r:id="rId148"/>
    <p:sldId id="646" r:id="rId149"/>
    <p:sldId id="647" r:id="rId150"/>
    <p:sldId id="648" r:id="rId151"/>
    <p:sldId id="725" r:id="rId152"/>
    <p:sldId id="726" r:id="rId153"/>
    <p:sldId id="727" r:id="rId154"/>
    <p:sldId id="732" r:id="rId155"/>
    <p:sldId id="736" r:id="rId156"/>
    <p:sldId id="733" r:id="rId157"/>
    <p:sldId id="734" r:id="rId158"/>
    <p:sldId id="735" r:id="rId159"/>
    <p:sldId id="829" r:id="rId160"/>
    <p:sldId id="728" r:id="rId161"/>
    <p:sldId id="729" r:id="rId162"/>
    <p:sldId id="730" r:id="rId163"/>
    <p:sldId id="731" r:id="rId164"/>
    <p:sldId id="737" r:id="rId165"/>
    <p:sldId id="738" r:id="rId166"/>
    <p:sldId id="739" r:id="rId167"/>
    <p:sldId id="755" r:id="rId168"/>
    <p:sldId id="756" r:id="rId169"/>
    <p:sldId id="742" r:id="rId170"/>
    <p:sldId id="655" r:id="rId171"/>
    <p:sldId id="833" r:id="rId172"/>
    <p:sldId id="834" r:id="rId173"/>
    <p:sldId id="740" r:id="rId174"/>
    <p:sldId id="741" r:id="rId175"/>
    <p:sldId id="743" r:id="rId176"/>
    <p:sldId id="744" r:id="rId177"/>
    <p:sldId id="745" r:id="rId178"/>
    <p:sldId id="746" r:id="rId179"/>
    <p:sldId id="747" r:id="rId180"/>
    <p:sldId id="748" r:id="rId181"/>
    <p:sldId id="749" r:id="rId182"/>
    <p:sldId id="750" r:id="rId183"/>
    <p:sldId id="751" r:id="rId184"/>
    <p:sldId id="752" r:id="rId185"/>
    <p:sldId id="763" r:id="rId186"/>
    <p:sldId id="753" r:id="rId187"/>
    <p:sldId id="754" r:id="rId188"/>
    <p:sldId id="823" r:id="rId189"/>
    <p:sldId id="758" r:id="rId190"/>
    <p:sldId id="759" r:id="rId191"/>
    <p:sldId id="760" r:id="rId192"/>
    <p:sldId id="762" r:id="rId193"/>
    <p:sldId id="761" r:id="rId194"/>
    <p:sldId id="764" r:id="rId195"/>
    <p:sldId id="766" r:id="rId196"/>
    <p:sldId id="767" r:id="rId197"/>
    <p:sldId id="768" r:id="rId198"/>
    <p:sldId id="773" r:id="rId199"/>
    <p:sldId id="772" r:id="rId200"/>
    <p:sldId id="770" r:id="rId201"/>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heme" Target="theme/theme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207"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2021/9/16</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2021/9/16</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2021/9/16</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2021/9/16</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2021/9/16</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2021/9/16</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18.WMF"/></Relationships>
</file>

<file path=ppt/slides/_rels/slide11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7.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3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51.WMF"/><Relationship Id="rId4" Type="http://schemas.openxmlformats.org/officeDocument/2006/relationships/image" Target="../media/image118.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8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2021/03/04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a:t>
            </a:r>
            <a:r>
              <a:rPr kumimoji="1" lang="en-US" altLang="ja-JP" dirty="0" smtClean="0">
                <a:solidFill>
                  <a:schemeClr val="bg1"/>
                </a:solidFill>
                <a:latin typeface="Consolas" panose="020B0609020204030204" pitchFamily="49" charset="0"/>
              </a:rPr>
              <a:t>/d C</a:t>
            </a:r>
            <a:r>
              <a:rPr kumimoji="1" lang="en-US" altLang="ja-JP" dirty="0" smtClean="0">
                <a:solidFill>
                  <a:schemeClr val="bg1"/>
                </a:solidFill>
                <a:latin typeface="Consolas" panose="020B0609020204030204" pitchFamily="49" charset="0"/>
              </a:rPr>
              <a:t>:\Users\&lt;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a:t>
            </a:r>
            <a:r>
              <a:rPr kumimoji="1" lang="en-US" altLang="ja-JP" dirty="0" smtClean="0">
                <a:solidFill>
                  <a:schemeClr val="bg1"/>
                </a:solidFill>
                <a:latin typeface="Consolas" panose="020B0609020204030204" pitchFamily="49" charset="0"/>
              </a:rPr>
              <a: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10</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(2020 </a:t>
            </a:r>
            <a:r>
              <a:rPr kumimoji="1" lang="ja-JP" altLang="en-US" sz="1200" b="1" dirty="0" smtClean="0"/>
              <a:t>年末で </a:t>
            </a:r>
            <a:r>
              <a:rPr kumimoji="1" lang="en-US" altLang="ja-JP" sz="1200" b="1" dirty="0" smtClean="0"/>
              <a:t>10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125</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126</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a:t>
            </a:r>
            <a:r>
              <a:rPr lang="en-US" altLang="ja-JP" sz="1600" dirty="0">
                <a:solidFill>
                  <a:schemeClr val="bg1"/>
                </a:solidFill>
                <a:latin typeface="Consolas" panose="020B0609020204030204" pitchFamily="49" charset="0"/>
              </a:rPr>
              <a:t>'2020/06/01'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a:t>
            </a:r>
            <a:r>
              <a:rPr lang="en-US" altLang="ja-JP" sz="1600" dirty="0">
                <a:solidFill>
                  <a:schemeClr val="bg1"/>
                </a:solidFill>
                <a:latin typeface="Consolas" panose="020B0609020204030204" pitchFamily="49" charset="0"/>
              </a:rPr>
              <a:t>'2020/06/01'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a:t>
            </a:r>
            <a:r>
              <a:rPr kumimoji="1" lang="en-US" altLang="ja-JP" sz="2000" dirty="0" smtClean="0"/>
              <a:t>2019, 2022 </a:t>
            </a:r>
            <a:r>
              <a:rPr kumimoji="1" lang="en-US" altLang="ja-JP" sz="2000" dirty="0" smtClean="0"/>
              <a:t>(</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である必要がある。なお、</a:t>
            </a:r>
            <a:r>
              <a:rPr kumimoji="1" lang="en-US" altLang="ja-JP" sz="1800" dirty="0" smtClean="0"/>
              <a:t>Windows Server 2012 </a:t>
            </a:r>
            <a:r>
              <a:rPr kumimoji="1" lang="ja-JP" altLang="en-US" sz="1800" dirty="0" smtClean="0"/>
              <a:t>でも動作する。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ja-JP" altLang="en-US" sz="1800" dirty="0" smtClean="0"/>
              <a:t>なお</a:t>
            </a:r>
            <a:r>
              <a:rPr lang="ja-JP" altLang="en-US" sz="1800" dirty="0"/>
              <a:t>、</a:t>
            </a:r>
            <a:r>
              <a:rPr lang="en-US" altLang="ja-JP" sz="1800" dirty="0"/>
              <a:t>Ubuntu 20.04 </a:t>
            </a:r>
            <a:r>
              <a:rPr lang="ja-JP" altLang="en-US" sz="1800" dirty="0" smtClean="0"/>
              <a:t>でも正常動作を確認</a:t>
            </a:r>
            <a:r>
              <a:rPr lang="ja-JP" altLang="en-US" sz="1800" dirty="0"/>
              <a:t>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ja-JP" altLang="en-US" sz="1800" dirty="0"/>
              <a:t>なお、</a:t>
            </a:r>
            <a:r>
              <a:rPr lang="en-US" altLang="ja-JP" sz="1800" dirty="0"/>
              <a:t>Ubuntu 20.04 </a:t>
            </a:r>
            <a:r>
              <a:rPr lang="ja-JP" altLang="en-US" sz="1800" dirty="0"/>
              <a:t>でも正常動作を確認している。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コントローラ、中継ゲートウェイ、アプリケーションのソースコード等のファイルのカスタマイズを行なう場合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で送信することが可能です。これには、</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を利用可能です。コントローラ側の</a:t>
            </a:r>
            <a:r>
              <a:rPr kumimoji="1" lang="ja-JP" altLang="en-US" sz="2000" dirty="0" smtClean="0"/>
              <a:t>実現方法は、以下のとおりです。</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解説書」で解説されている以下の </a:t>
            </a:r>
            <a:r>
              <a:rPr lang="en-US" altLang="ja-JP" sz="1800" dirty="0" smtClean="0"/>
              <a:t>SMTP </a:t>
            </a:r>
            <a:r>
              <a:rPr lang="ja-JP" altLang="en-US" sz="1800" dirty="0" smtClean="0"/>
              <a:t>サーバーに関する設定変数を、以下のように変更します。</a:t>
            </a:r>
            <a:endParaRPr lang="en-US" altLang="ja-JP" sz="1800" dirty="0" smtClean="0"/>
          </a:p>
          <a:p>
            <a:pPr lvl="2"/>
            <a:r>
              <a:rPr lang="en-US" altLang="ja-JP" sz="1600" dirty="0" err="1" smtClean="0"/>
              <a:t>SmtpOtpFrom</a:t>
            </a:r>
            <a:r>
              <a:rPr lang="en-US" altLang="ja-JP" sz="1600" dirty="0" smtClean="0"/>
              <a:t>: “SMS” (</a:t>
            </a:r>
            <a:r>
              <a:rPr lang="ja-JP" altLang="en-US" sz="1600" dirty="0" smtClean="0"/>
              <a:t>固定文字列</a:t>
            </a:r>
            <a:r>
              <a:rPr lang="en-US" altLang="ja-JP" sz="1600" dirty="0" smtClean="0"/>
              <a:t>)</a:t>
            </a:r>
            <a:r>
              <a:rPr lang="ja-JP" altLang="en-US" sz="1600" dirty="0" smtClean="0"/>
              <a:t> に変更します。</a:t>
            </a:r>
            <a:endParaRPr lang="en-US" altLang="ja-JP" sz="1600" dirty="0"/>
          </a:p>
          <a:p>
            <a:pPr lvl="2"/>
            <a:r>
              <a:rPr lang="en-US" altLang="ja-JP" sz="1600" dirty="0" err="1"/>
              <a:t>SmtpServerHostname</a:t>
            </a:r>
            <a:r>
              <a:rPr lang="en-US" altLang="ja-JP" sz="1600" dirty="0"/>
              <a:t> : </a:t>
            </a:r>
            <a:r>
              <a:rPr lang="en-US" altLang="ja-JP" sz="1600" dirty="0" smtClean="0"/>
              <a:t>AWS </a:t>
            </a:r>
            <a:r>
              <a:rPr lang="ja-JP" altLang="en-US" sz="1600" dirty="0" smtClean="0"/>
              <a:t>のリージョン名を指定します。通常は、</a:t>
            </a:r>
            <a:r>
              <a:rPr lang="en-US" altLang="ja-JP" sz="1600" dirty="0" smtClean="0"/>
              <a:t>”ap-northeast-1”</a:t>
            </a:r>
            <a:r>
              <a:rPr lang="ja-JP" altLang="en-US" sz="1600" dirty="0" smtClean="0"/>
              <a:t> を指定します。</a:t>
            </a:r>
            <a:endParaRPr lang="en-US" altLang="ja-JP" sz="1600" dirty="0" smtClean="0"/>
          </a:p>
          <a:p>
            <a:pPr lvl="2"/>
            <a:r>
              <a:rPr lang="en-US" altLang="ja-JP" sz="1600" dirty="0" err="1" smtClean="0"/>
              <a:t>SmtpUsername</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」文字列を指定します。</a:t>
            </a:r>
            <a:endParaRPr lang="en-US" altLang="ja-JP" sz="1600" dirty="0" smtClean="0"/>
          </a:p>
          <a:p>
            <a:pPr lvl="2"/>
            <a:r>
              <a:rPr lang="en-US" altLang="ja-JP" sz="1600" dirty="0" err="1" smtClean="0"/>
              <a:t>SmtpPassword</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された「シークレットアクセスキー」文字列を指定します。</a:t>
            </a:r>
            <a:endParaRPr lang="en-US" altLang="ja-JP" sz="1600" dirty="0" smtClean="0"/>
          </a:p>
          <a:p>
            <a:pPr lvl="1"/>
            <a:r>
              <a:rPr lang="ja-JP" altLang="en-US" sz="2000" dirty="0" smtClean="0"/>
              <a:t>上記の設定を行なった場合、コントローラは、</a:t>
            </a:r>
            <a:r>
              <a:rPr lang="en-US" altLang="ja-JP" sz="2000" dirty="0" smtClean="0"/>
              <a:t>SMTP </a:t>
            </a:r>
            <a:r>
              <a:rPr lang="ja-JP" altLang="en-US" sz="2000" dirty="0" smtClean="0"/>
              <a:t>サーバーを使用する代わりに、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を送信します。</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517483" y="3518841"/>
            <a:ext cx="9439413" cy="3139321"/>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p>
        </p:txBody>
      </p:sp>
    </p:spTree>
    <p:extLst>
      <p:ext uri="{BB962C8B-B14F-4D97-AF65-F5344CB8AC3E}">
        <p14:creationId xmlns:p14="http://schemas.microsoft.com/office/powerpoint/2010/main" val="35804991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で送信するシステムを構築したい場合は、サーバーアプリ側のビルド前に、ソースコードの設定変更が必要です。</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を入力することが可能になります。</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」ファイルを開きます。</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56321" y="3528598"/>
            <a:ext cx="7705725" cy="723900"/>
          </a:xfrm>
          <a:prstGeom prst="rect">
            <a:avLst/>
          </a:prstGeom>
          <a:ln w="38100">
            <a:solidFill>
              <a:schemeClr val="tx1"/>
            </a:solidFill>
          </a:ln>
        </p:spPr>
      </p:pic>
      <p:sp>
        <p:nvSpPr>
          <p:cNvPr id="6" name="正方形/長方形 5"/>
          <p:cNvSpPr/>
          <p:nvPr/>
        </p:nvSpPr>
        <p:spPr>
          <a:xfrm>
            <a:off x="6715677" y="4056605"/>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87980" y="4397361"/>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のシステムの負荷や電波状況などにより、正常に送信されない可能性があります。</a:t>
            </a:r>
          </a:p>
          <a:p>
            <a:r>
              <a:rPr kumimoji="1" lang="en-US" altLang="ja-JP" dirty="0" smtClean="0"/>
              <a:t>OTP </a:t>
            </a:r>
            <a:r>
              <a:rPr kumimoji="1" lang="ja-JP" altLang="en-US" dirty="0" smtClean="0"/>
              <a:t>を利用する場合は、必ず、「非常用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」をユーザーに控えておくよう指示してください。</a:t>
            </a:r>
          </a:p>
        </p:txBody>
      </p:sp>
    </p:spTree>
    <p:extLst>
      <p:ext uri="{BB962C8B-B14F-4D97-AF65-F5344CB8AC3E}">
        <p14:creationId xmlns:p14="http://schemas.microsoft.com/office/powerpoint/2010/main" val="36788897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コントローラプログラムおよび中継ゲートウェイ</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a:t>
            </a:r>
            <a:r>
              <a:rPr kumimoji="1" lang="ja-JP" altLang="en-US" sz="1400" dirty="0" smtClean="0"/>
              <a:t>、コントローラの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endParaRPr lang="en-US" altLang="ja-JP" b="1" u="sng" dirty="0" smtClean="0">
              <a:solidFill>
                <a:schemeClr val="accent2">
                  <a:lumMod val="75000"/>
                </a:schemeClr>
              </a:solidFill>
            </a:endParaRP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a:t>
            </a:r>
            <a:r>
              <a:rPr lang="ja-JP" altLang="en-US" sz="1800" dirty="0" smtClean="0"/>
              <a:t>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10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Tree>
    <p:extLst>
      <p:ext uri="{BB962C8B-B14F-4D97-AF65-F5344CB8AC3E}">
        <p14:creationId xmlns:p14="http://schemas.microsoft.com/office/powerpoint/2010/main" val="353121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10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Tree>
    <p:extLst>
      <p:ext uri="{BB962C8B-B14F-4D97-AF65-F5344CB8AC3E}">
        <p14:creationId xmlns:p14="http://schemas.microsoft.com/office/powerpoint/2010/main" val="2055039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19.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23.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27.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a:t>
            </a:r>
            <a:r>
              <a:rPr lang="en-US" altLang="ja-JP" dirty="0" smtClean="0"/>
              <a:t>5.0.401</a:t>
            </a:r>
            <a:r>
              <a:rPr lang="ja-JP" altLang="en-US" dirty="0" smtClean="0"/>
              <a:t>」</a:t>
            </a:r>
            <a:r>
              <a:rPr lang="en-US" altLang="ja-JP" dirty="0" smtClean="0"/>
              <a:t> </a:t>
            </a:r>
            <a:r>
              <a:rPr lang="en-US" altLang="ja-JP" dirty="0" smtClean="0"/>
              <a:t>(x64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https://dotnet.microsoft.com/download/dotnet/5.0/ </a:t>
            </a:r>
            <a:r>
              <a:rPr lang="ja-JP" altLang="en-US" dirty="0" smtClean="0"/>
              <a:t>にアクセスし、</a:t>
            </a:r>
            <a:endParaRPr lang="en-US" altLang="ja-JP" dirty="0" smtClean="0"/>
          </a:p>
          <a:p>
            <a:r>
              <a:rPr lang="ja-JP" altLang="en-US" dirty="0" smtClean="0"/>
              <a:t>「</a:t>
            </a:r>
            <a:r>
              <a:rPr lang="en-US" altLang="ja-JP" dirty="0" smtClean="0"/>
              <a:t>SDK </a:t>
            </a:r>
            <a:r>
              <a:rPr lang="en-US" altLang="ja-JP" dirty="0" smtClean="0"/>
              <a:t>5.0.401</a:t>
            </a:r>
            <a:r>
              <a:rPr lang="ja-JP" altLang="en-US" dirty="0" smtClean="0"/>
              <a:t>」</a:t>
            </a:r>
            <a:r>
              <a:rPr lang="ja-JP" altLang="en-US" dirty="0" smtClean="0"/>
              <a:t>から「</a:t>
            </a:r>
            <a:r>
              <a:rPr lang="en-US" altLang="ja-JP" dirty="0" smtClean="0"/>
              <a:t>OS: Windows, Installers: x64</a:t>
            </a:r>
            <a:r>
              <a:rPr lang="ja-JP" altLang="en-US" dirty="0" smtClean="0"/>
              <a:t>」を選択してダウンロードすること。</a:t>
            </a:r>
            <a:endParaRPr lang="en-US" altLang="ja-JP" dirty="0" smtClean="0"/>
          </a:p>
          <a:p>
            <a:r>
              <a:rPr lang="ja-JP" altLang="en-US" dirty="0" smtClean="0"/>
              <a:t>ファイル名は、「</a:t>
            </a:r>
            <a:r>
              <a:rPr lang="en-US" altLang="ja-JP" dirty="0" smtClean="0"/>
              <a:t>dotnet-sdk-5.0.401-win-x64.exe</a:t>
            </a:r>
            <a:r>
              <a:rPr lang="ja-JP" altLang="en-US" dirty="0" smtClean="0"/>
              <a:t>」となっているはずである。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248"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git\IPA-DN-ThinController-Private\ThinControllerApp\</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514350" indent="-514350">
              <a:buFont typeface="+mj-lt"/>
              <a:buAutoNum type="arabicPeriod"/>
            </a:pPr>
            <a:r>
              <a:rPr kumimoji="1" lang="ja-JP" altLang="en-US" dirty="0" smtClean="0"/>
              <a:t>利用しようとする各 </a:t>
            </a:r>
            <a:r>
              <a:rPr kumimoji="1" lang="en-US" altLang="ja-JP" dirty="0" smtClean="0"/>
              <a:t>OS </a:t>
            </a:r>
            <a:r>
              <a:rPr kumimoji="1" lang="ja-JP" altLang="en-US" dirty="0" smtClean="0"/>
              <a:t>の管理者としての知識。</a:t>
            </a:r>
            <a:endParaRPr kumimoji="1" lang="en-US" altLang="ja-JP" dirty="0" smtClean="0"/>
          </a:p>
          <a:p>
            <a:pPr marL="514350" indent="-514350">
              <a:buFont typeface="+mj-lt"/>
              <a:buAutoNum type="arabicPeriod"/>
            </a:pPr>
            <a:r>
              <a:rPr lang="en-US" altLang="ja-JP" dirty="0" smtClean="0"/>
              <a:t>IP, TCP</a:t>
            </a:r>
            <a:r>
              <a:rPr lang="en-US" altLang="ja-JP" smtClean="0"/>
              <a:t>, SSL </a:t>
            </a:r>
            <a:r>
              <a:rPr lang="ja-JP" altLang="en-US" smtClean="0"/>
              <a:t>に関する知識。</a:t>
            </a:r>
            <a:endParaRPr lang="en-US" altLang="ja-JP" dirty="0"/>
          </a:p>
          <a:p>
            <a:pPr marL="514350" indent="-514350">
              <a:buFont typeface="+mj-lt"/>
              <a:buAutoNum type="arabicPeriod"/>
            </a:pPr>
            <a:r>
              <a:rPr kumimoji="1" lang="en-US" altLang="ja-JP" dirty="0" smtClean="0"/>
              <a:t>SSH </a:t>
            </a:r>
            <a:r>
              <a:rPr kumimoji="1" lang="ja-JP" altLang="en-US" dirty="0" smtClean="0"/>
              <a:t>クライアントの使い方。</a:t>
            </a:r>
            <a:endParaRPr kumimoji="1" lang="en-US" altLang="ja-JP" dirty="0" smtClean="0"/>
          </a:p>
          <a:p>
            <a:pPr marL="514350" indent="-514350">
              <a:buFont typeface="+mj-lt"/>
              <a:buAutoNum type="arabicPeriod"/>
            </a:pPr>
            <a:r>
              <a:rPr lang="en-US" altLang="ja-JP" dirty="0" err="1" smtClean="0"/>
              <a:t>git</a:t>
            </a:r>
            <a:r>
              <a:rPr lang="en-US" altLang="ja-JP" dirty="0" smtClean="0"/>
              <a:t> </a:t>
            </a:r>
            <a:r>
              <a:rPr lang="ja-JP" altLang="en-US" dirty="0" smtClean="0"/>
              <a:t>コマンドの使い方。</a:t>
            </a:r>
            <a:r>
              <a:rPr lang="en-US" altLang="ja-JP" dirty="0" smtClean="0"/>
              <a:t/>
            </a:r>
            <a:br>
              <a:rPr lang="en-US" altLang="ja-JP" dirty="0" smtClean="0"/>
            </a:br>
            <a:r>
              <a:rPr lang="en-US" altLang="ja-JP" dirty="0" smtClean="0"/>
              <a:t>(</a:t>
            </a:r>
            <a:r>
              <a:rPr lang="ja-JP" altLang="en-US" dirty="0" smtClean="0"/>
              <a:t>ただし、本ドキュメントの構築手順を実施する分には </a:t>
            </a:r>
            <a:r>
              <a:rPr lang="en-US" altLang="ja-JP" dirty="0" err="1" smtClean="0"/>
              <a:t>git</a:t>
            </a:r>
            <a:r>
              <a:rPr lang="en-US" altLang="ja-JP" dirty="0" smtClean="0"/>
              <a:t> </a:t>
            </a:r>
            <a:r>
              <a:rPr lang="ja-JP" altLang="en-US" dirty="0" err="1" smtClean="0"/>
              <a:t>に精</a:t>
            </a:r>
            <a:r>
              <a:rPr lang="ja-JP" altLang="en-US" dirty="0" smtClean="0"/>
              <a:t>通している必要はない。</a:t>
            </a:r>
            <a:r>
              <a:rPr lang="en-US" altLang="ja-JP" dirty="0" smtClean="0"/>
              <a:t>)</a:t>
            </a:r>
          </a:p>
          <a:p>
            <a:pPr marL="514350" indent="-514350">
              <a:buFont typeface="+mj-lt"/>
              <a:buAutoNum type="arabicPeriod"/>
            </a:pPr>
            <a:r>
              <a:rPr kumimoji="1" lang="en-US" altLang="ja-JP" dirty="0" smtClean="0"/>
              <a:t>AWS </a:t>
            </a:r>
            <a:r>
              <a:rPr kumimoji="1" lang="ja-JP" altLang="en-US" dirty="0" smtClean="0"/>
              <a:t>の使い方。</a:t>
            </a:r>
            <a:endParaRPr kumimoji="1" lang="en-US" altLang="ja-JP" dirty="0" smtClean="0"/>
          </a:p>
          <a:p>
            <a:pPr marL="514350" indent="-514350">
              <a:buFont typeface="+mj-lt"/>
              <a:buAutoNum type="arabicPeriod"/>
            </a:pPr>
            <a:r>
              <a:rPr kumimoji="1" lang="en-US" altLang="ja-JP" dirty="0" smtClean="0"/>
              <a:t>SQL Server </a:t>
            </a:r>
            <a:r>
              <a:rPr kumimoji="1" lang="ja-JP" altLang="en-US" dirty="0" smtClean="0"/>
              <a:t>のデータベースの内容を操作したい場合は、操作に必要な </a:t>
            </a:r>
            <a:r>
              <a:rPr kumimoji="1" lang="en-US" altLang="ja-JP" dirty="0" smtClean="0"/>
              <a:t>SQL </a:t>
            </a:r>
            <a:r>
              <a:rPr kumimoji="1" lang="ja-JP" altLang="en-US" dirty="0" smtClean="0"/>
              <a:t>クエリの書き方等の知識。</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347142" y="3649445"/>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en-US" altLang="ja-JP" dirty="0" smtClean="0"/>
              <a:t>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a:t>
            </a:r>
            <a:r>
              <a:rPr kumimoji="1" lang="ja-JP" altLang="en-US" dirty="0" smtClean="0"/>
              <a:t>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a:t>
            </a:r>
            <a:r>
              <a:rPr kumimoji="1" lang="ja-JP" altLang="en-US" dirty="0" smtClean="0"/>
              <a:t>のコマンドを実行し</a:t>
            </a:r>
            <a:r>
              <a:rPr kumimoji="1" lang="ja-JP" altLang="en-US" dirty="0" smtClean="0"/>
              <a:t>、</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endParaRPr lang="en-US" altLang="ja-JP" dirty="0" smtClean="0"/>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r>
              <a:rPr lang="ja-JP" altLang="en-US" b="1" u="sng" dirty="0" smtClean="0">
                <a:solidFill>
                  <a:srgbClr val="C00000"/>
                </a:solidFill>
              </a:rPr>
              <a:t>。</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endParaRPr lang="ja-JP" altLang="en-US" sz="1200" dirty="0" smtClean="0">
              <a:solidFill>
                <a:srgbClr val="0000FF"/>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180665"/>
            <a:ext cx="4647204" cy="57758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パブリック版 </a:t>
            </a:r>
            <a:r>
              <a:rPr kumimoji="1" lang="en-US" altLang="ja-JP" sz="3200" b="1" dirty="0" smtClean="0"/>
              <a:t>(2020.4 </a:t>
            </a:r>
            <a:r>
              <a:rPr kumimoji="1" lang="ja-JP" altLang="en-US" sz="3200" b="1" dirty="0" smtClean="0"/>
              <a:t>～</a:t>
            </a:r>
            <a:r>
              <a:rPr kumimoji="1" lang="en-US" altLang="ja-JP" sz="3200" b="1" dirty="0" smtClean="0"/>
              <a:t>)</a:t>
            </a:r>
            <a:endParaRPr kumimoji="1" lang="ja-JP" altLang="en-US" sz="32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ja-JP" altLang="en-US" dirty="0" smtClean="0"/>
              <a:t>。</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err="1"/>
              <a:t>ThinControllerApp</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2222284"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a:t>
            </a:r>
            <a:r>
              <a:rPr lang="ja-JP" altLang="en-US" sz="1400" b="1" dirty="0" smtClean="0">
                <a:solidFill>
                  <a:srgbClr val="0000FF"/>
                </a:solidFill>
              </a:rPr>
              <a:t>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en-US" altLang="ja-JP" dirty="0" smtClean="0"/>
              <a:t>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a:t>
            </a:r>
            <a:r>
              <a:rPr kumimoji="1" lang="ja-JP" altLang="en-US" dirty="0" smtClean="0"/>
              <a:t>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a:t>
            </a:r>
            <a:r>
              <a:rPr kumimoji="1" lang="ja-JP" altLang="en-US" dirty="0" smtClean="0"/>
              <a:t>のコマンドを実行し</a:t>
            </a:r>
            <a:r>
              <a:rPr kumimoji="1" lang="ja-JP" altLang="en-US" dirty="0" smtClean="0"/>
              <a:t>、</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a:t>
            </a:r>
            <a:r>
              <a:rPr kumimoji="1" lang="ja-JP" altLang="en-US" dirty="0" smtClean="0"/>
              <a:t>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9099</TotalTime>
  <Words>42477</Words>
  <Application>Microsoft Office PowerPoint</Application>
  <PresentationFormat>ワイド画面</PresentationFormat>
  <Paragraphs>2465</Paragraphs>
  <Slides>200</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200</vt:i4>
      </vt:variant>
    </vt:vector>
  </HeadingPairs>
  <TitlesOfParts>
    <vt:vector size="212"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読者は、10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3649</cp:revision>
  <dcterms:created xsi:type="dcterms:W3CDTF">2017-10-22T02:50:05Z</dcterms:created>
  <dcterms:modified xsi:type="dcterms:W3CDTF">2021-09-17T01:26:14Z</dcterms:modified>
</cp:coreProperties>
</file>